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62" r:id="rId3"/>
    <p:sldId id="259" r:id="rId4"/>
    <p:sldId id="312" r:id="rId5"/>
    <p:sldId id="266" r:id="rId6"/>
    <p:sldId id="323" r:id="rId7"/>
    <p:sldId id="383" r:id="rId8"/>
    <p:sldId id="351" r:id="rId9"/>
    <p:sldId id="335" r:id="rId10"/>
    <p:sldId id="401" r:id="rId11"/>
    <p:sldId id="325" r:id="rId12"/>
    <p:sldId id="361" r:id="rId13"/>
    <p:sldId id="270" r:id="rId14"/>
    <p:sldId id="276" r:id="rId15"/>
    <p:sldId id="272" r:id="rId16"/>
    <p:sldId id="397" r:id="rId17"/>
    <p:sldId id="278" r:id="rId18"/>
    <p:sldId id="280" r:id="rId19"/>
    <p:sldId id="387" r:id="rId20"/>
    <p:sldId id="281" r:id="rId21"/>
    <p:sldId id="283" r:id="rId22"/>
    <p:sldId id="286" r:id="rId23"/>
    <p:sldId id="288" r:id="rId24"/>
    <p:sldId id="389" r:id="rId25"/>
    <p:sldId id="396" r:id="rId26"/>
    <p:sldId id="345" r:id="rId27"/>
    <p:sldId id="426" r:id="rId28"/>
    <p:sldId id="264" r:id="rId29"/>
    <p:sldId id="290" r:id="rId30"/>
    <p:sldId id="292" r:id="rId31"/>
    <p:sldId id="268" r:id="rId32"/>
    <p:sldId id="294" r:id="rId33"/>
    <p:sldId id="297" r:id="rId34"/>
    <p:sldId id="301" r:id="rId35"/>
    <p:sldId id="303" r:id="rId36"/>
    <p:sldId id="305" r:id="rId37"/>
    <p:sldId id="421" r:id="rId38"/>
    <p:sldId id="363" r:id="rId39"/>
    <p:sldId id="316" r:id="rId40"/>
    <p:sldId id="318" r:id="rId41"/>
    <p:sldId id="320" r:id="rId42"/>
    <p:sldId id="321" r:id="rId43"/>
    <p:sldId id="324" r:id="rId44"/>
    <p:sldId id="333" r:id="rId45"/>
    <p:sldId id="327" r:id="rId46"/>
    <p:sldId id="329" r:id="rId47"/>
    <p:sldId id="331" r:id="rId48"/>
    <p:sldId id="337" r:id="rId49"/>
    <p:sldId id="339" r:id="rId50"/>
    <p:sldId id="340" r:id="rId51"/>
    <p:sldId id="375" r:id="rId52"/>
    <p:sldId id="377" r:id="rId53"/>
    <p:sldId id="306" r:id="rId54"/>
    <p:sldId id="260" r:id="rId55"/>
    <p:sldId id="342" r:id="rId56"/>
    <p:sldId id="490" r:id="rId57"/>
    <p:sldId id="347" r:id="rId58"/>
    <p:sldId id="314" r:id="rId59"/>
    <p:sldId id="395" r:id="rId60"/>
    <p:sldId id="378" r:id="rId61"/>
    <p:sldId id="353" r:id="rId62"/>
    <p:sldId id="357" r:id="rId63"/>
    <p:sldId id="359" r:id="rId64"/>
    <p:sldId id="367" r:id="rId65"/>
    <p:sldId id="344" r:id="rId66"/>
    <p:sldId id="371" r:id="rId67"/>
    <p:sldId id="373" r:id="rId68"/>
    <p:sldId id="381" r:id="rId69"/>
    <p:sldId id="385" r:id="rId70"/>
    <p:sldId id="488" r:id="rId71"/>
    <p:sldId id="419" r:id="rId72"/>
    <p:sldId id="422" r:id="rId73"/>
    <p:sldId id="390" r:id="rId74"/>
    <p:sldId id="391" r:id="rId75"/>
    <p:sldId id="393" r:id="rId76"/>
    <p:sldId id="399" r:id="rId77"/>
    <p:sldId id="402" r:id="rId78"/>
    <p:sldId id="404" r:id="rId79"/>
    <p:sldId id="409" r:id="rId80"/>
    <p:sldId id="379" r:id="rId81"/>
    <p:sldId id="411" r:id="rId82"/>
    <p:sldId id="413" r:id="rId83"/>
    <p:sldId id="349" r:id="rId84"/>
    <p:sldId id="415" r:id="rId85"/>
    <p:sldId id="430" r:id="rId86"/>
    <p:sldId id="428" r:id="rId87"/>
    <p:sldId id="494" r:id="rId88"/>
    <p:sldId id="406" r:id="rId89"/>
    <p:sldId id="408" r:id="rId9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2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52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63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55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24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8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4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2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6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38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92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C1FF-D8F3-46BB-8A44-0B1CA862FEEA}" type="datetimeFigureOut">
              <a:rPr lang="fr-FR" smtClean="0"/>
              <a:t>20/02/2022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1AF3D-3B4B-4159-A273-E93387D0F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39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" y="0"/>
            <a:ext cx="9144000" cy="60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1832" y="6045200"/>
            <a:ext cx="9144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CHOSHO-JI - KAMAKURA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23543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43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38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78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31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9b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9144000" cy="6659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39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93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5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13"/>
            <a:ext cx="9144000" cy="617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74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46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25"/>
            <a:ext cx="9144000" cy="567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73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0"/>
            <a:ext cx="431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61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15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8"/>
            <a:ext cx="9144000" cy="660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21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9144000" cy="638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44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25"/>
            <a:ext cx="9144000" cy="521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455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ji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75"/>
            <a:ext cx="9144000" cy="644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11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0"/>
            <a:ext cx="6143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091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3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032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"/>
            <a:ext cx="9144000" cy="638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70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loch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0"/>
            <a:ext cx="5857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437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1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16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75"/>
            <a:ext cx="9144000" cy="644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44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32897511_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332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644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1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02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02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020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0"/>
            <a:ext cx="5557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83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9144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700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9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3" y="0"/>
            <a:ext cx="4371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98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01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116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8" y="0"/>
            <a:ext cx="4757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13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9144000" cy="598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90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336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0"/>
            <a:ext cx="6100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193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9144000" cy="635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647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9144000" cy="635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990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510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172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74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265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38"/>
            <a:ext cx="9144000" cy="577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427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52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1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710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086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51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93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88"/>
            <a:ext cx="9144000" cy="593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039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223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307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3" y="0"/>
            <a:ext cx="664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68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el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181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0"/>
            <a:ext cx="7829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170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13" y="0"/>
            <a:ext cx="4471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113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0"/>
            <a:ext cx="4000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4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9144000" cy="635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95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0"/>
            <a:ext cx="7700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548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43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71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952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036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289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89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685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13"/>
            <a:ext cx="9144000" cy="54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234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0"/>
            <a:ext cx="5429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107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181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26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38"/>
            <a:ext cx="9144000" cy="633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65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el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2650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1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667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-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38"/>
            <a:ext cx="9144000" cy="6129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4111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9144000" cy="5821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420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9144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485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3"/>
            <a:ext cx="9144000" cy="649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658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43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9836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8"/>
            <a:ext cx="9144000" cy="660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5311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03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"/>
            <a:ext cx="9144000" cy="6208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97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8215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6830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0"/>
            <a:ext cx="8258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4107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1837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38"/>
            <a:ext cx="9144000" cy="618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22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588"/>
            <a:ext cx="91440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7719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imetr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043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iver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5074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iver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25"/>
            <a:ext cx="9144000" cy="592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5740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yousyoujihondou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6358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9144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3682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68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osho-ji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8343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4507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</Words>
  <Application>Microsoft Office PowerPoint</Application>
  <PresentationFormat>Affichage à l'écran (4:3)</PresentationFormat>
  <Paragraphs>1</Paragraphs>
  <Slides>89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Isabelle</dc:creator>
  <cp:lastModifiedBy>Isabelle</cp:lastModifiedBy>
  <cp:revision>5</cp:revision>
  <dcterms:created xsi:type="dcterms:W3CDTF">2022-02-20T15:34:16Z</dcterms:created>
  <dcterms:modified xsi:type="dcterms:W3CDTF">2022-02-20T16:13:08Z</dcterms:modified>
</cp:coreProperties>
</file>